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4"/>
    <p:restoredTop sz="94694"/>
  </p:normalViewPr>
  <p:slideViewPr>
    <p:cSldViewPr snapToGrid="0" snapToObjects="1">
      <p:cViewPr varScale="1">
        <p:scale>
          <a:sx n="204" d="100"/>
          <a:sy n="204" d="100"/>
        </p:scale>
        <p:origin x="2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91F14-ADFB-2143-82B0-5DF7DADF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A7EE6E-BB4D-9F43-A9E4-8D7661F95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C4A60-A7FA-654A-81D6-36795E33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107124-F788-B54E-8EB8-D814A28A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5F6B30-6391-6248-BD0B-62AE41C5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0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8C45B-8BD8-1148-B801-CB4FE6F5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D8DAF2-6196-4B44-B2EE-FF36B5374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9144C8-6877-E046-B21D-1272A821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8170C3-BD88-7F4A-B4F6-16766859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183802-2DAE-2A4C-9141-E4265BB6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9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9CE45B-29FC-2140-824D-02C64F93C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E605D9-FE0A-404A-B663-C7760119E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62F294-FCE2-6245-B3ED-A4F74B03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E6270A-4C74-8549-8AB4-B7BDEBAC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BE3760-1035-3146-AADA-2C93036B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6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E92C0-BD99-2E4F-AF1F-756CE9E4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6B1111-A9C9-A04E-8AEC-CC00B9B99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09DD1C-5122-0B49-86EE-5B762979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3ABA9A-994A-7B45-932F-BC5ED44F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74A2D0-087E-A24F-95F2-B2A8A43D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6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6B6E2-FE70-8F4E-8B61-50077D92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DD7417-AABB-9F49-ACBF-602288B9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77FAED-491C-7149-8A53-30351A42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CB64AD-9019-7041-8F82-6DF13ADE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447676-81B9-DE41-A1C9-75952CBF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35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60DEE-1BE2-BC48-829B-DA4D2C16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D8F31-C4A5-5640-B993-F347647A4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E73FE5-AE03-F64C-945F-74E8B3FC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DDF4C2-71D2-9A46-9500-9CD3675F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BE8789-0C41-954B-AA2D-6858E67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B6D4DB-C4A1-6F43-8BB5-B5C68C3A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84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3997E-F69F-0E44-8C74-93D3A40E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601730-469F-734D-82CC-D6299639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92E752-02A0-6F4E-A09D-DCF366E8E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E3B0B8-6D2A-784F-B10B-2897EE476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9E2D8B-6A42-2F42-AB3A-3FF0ACC21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A1A47BD-1303-2147-8A61-9251C746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8A4FA7-156A-9142-92D8-034FD5F7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531EE9-24E2-2D4B-88AF-FECF0083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48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341CD-F792-D248-86FB-C17BB954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442FF5-7EA8-9742-8932-6DD4A83A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1F7E2B-26B7-B44A-B7DE-EF2257C9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0E0119-C881-DE42-8A51-21F4344B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20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6055A9-E83C-9A48-A276-E8CC1F98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A63F33-F115-724F-977F-82987AE6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8B7717-84F3-B14E-B2B8-94001633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72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F702A-9CAC-4A45-8734-8628766F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70473-7F17-2945-8F02-078909FAD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62A284-BFF1-3F47-90B8-DB9E5FA4B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AB2757-26E7-D645-ACC9-B8618C3C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A33343-B3C5-264A-B2E5-4B20D455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957B8F-650F-1E4E-9450-DAE0FE3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78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BCDCF-5889-1D4D-9B04-8763E62D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A72F67-D859-C34F-98BC-2B386D993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55887B-4028-FD43-9A09-776647DE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790A86-084E-2D4A-9C0A-C7DB2EE1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240840-7F95-1248-8BDF-C0472638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195A58-1765-6245-8137-B4C34A44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76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9AB520-EE03-D544-A462-F35931B1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0BE07F-FC1B-5648-8D08-975EA0FE6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1997FF-C356-3643-B1BA-E8EA377E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85A8-2283-5544-A64C-2F96A72D5A00}" type="datetimeFigureOut">
              <a:rPr lang="nl-NL" smtClean="0"/>
              <a:t>08-03-20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1A75ED-E41A-7E4A-81A7-FDB27397F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A7432B-A71A-564F-BEEC-3AD39E99C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7EB1-7BB5-8449-88AD-483CFD8D11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3FA9F-DD41-334B-8714-C04949071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E7B3CB-B468-194F-A1D1-E6CDA78E9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07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1BFE0-CCB7-6B48-AE49-AD4FA55F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Bodoni 72 Book" pitchFamily="2" charset="0"/>
              </a:rPr>
              <a:t>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69C38F-5D7D-C94D-AB22-1AE9FF24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85751" cy="37854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Century Gothic" panose="020B0502020202020204" pitchFamily="34" charset="0"/>
              </a:rPr>
              <a:t>Begeleiding transformatieprojecten voor het grotere MKB (1-3 jaar) 120,- (</a:t>
            </a:r>
            <a:r>
              <a:rPr lang="nl-NL" sz="1600" dirty="0" err="1">
                <a:latin typeface="Century Gothic" panose="020B0502020202020204" pitchFamily="34" charset="0"/>
              </a:rPr>
              <a:t>Fundaments</a:t>
            </a:r>
            <a:r>
              <a:rPr lang="nl-NL" sz="1600" dirty="0">
                <a:latin typeface="Century Gothic" panose="020B0502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Century Gothic" panose="020B0502020202020204" pitchFamily="34" charset="0"/>
              </a:rPr>
              <a:t>Transformatietrajecten voor ondernemers (6 maanden, vast programma) 2.500 (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Century Gothic" panose="020B0502020202020204" pitchFamily="34" charset="0"/>
              </a:rPr>
              <a:t>Advies &amp; sparren op aanvraag (150 per uur)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Century Gothic" panose="020B0502020202020204" pitchFamily="34" charset="0"/>
              </a:rPr>
              <a:t>Kop tot staart projecten (kortlopend, v.a. 25 uren 120,-)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Century Gothic" panose="020B0502020202020204" pitchFamily="34" charset="0"/>
              </a:rPr>
              <a:t>Coaching (150)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Century Gothic" panose="020B0502020202020204" pitchFamily="34" charset="0"/>
              </a:rPr>
              <a:t>Spreekbeurt 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>
                <a:latin typeface="Century Gothic" panose="020B0502020202020204" pitchFamily="34" charset="0"/>
              </a:rPr>
              <a:t>Boek ?</a:t>
            </a:r>
            <a:endParaRPr lang="nl-NL" sz="1600" dirty="0">
              <a:latin typeface="Century Gothic" panose="020B0502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8B7B99-3BAE-9A4F-BA4C-D36018F0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263458" y="2305869"/>
            <a:ext cx="5279612" cy="26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4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61</Words>
  <Application>Microsoft Macintosh PowerPoint</Application>
  <PresentationFormat>Breedbeeld</PresentationFormat>
  <Paragraphs>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Bodoni 72 Book</vt:lpstr>
      <vt:lpstr>Calibri</vt:lpstr>
      <vt:lpstr>Calibri Light</vt:lpstr>
      <vt:lpstr>Century Gothic</vt:lpstr>
      <vt:lpstr>Kantoorthema</vt:lpstr>
      <vt:lpstr>PowerPoint-presentatie</vt:lpstr>
      <vt:lpstr>Aanbod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Ellen van Dijk | BrandForceOne</dc:creator>
  <cp:lastModifiedBy>Ellen van Dijk | BrandForceOne</cp:lastModifiedBy>
  <cp:revision>2</cp:revision>
  <dcterms:created xsi:type="dcterms:W3CDTF">2020-03-08T08:34:43Z</dcterms:created>
  <dcterms:modified xsi:type="dcterms:W3CDTF">2020-03-09T12:30:19Z</dcterms:modified>
</cp:coreProperties>
</file>