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787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Stijl, licht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ijl, lich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ijl, gemiddeld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27"/>
    <p:restoredTop sz="94694"/>
  </p:normalViewPr>
  <p:slideViewPr>
    <p:cSldViewPr snapToGrid="0">
      <p:cViewPr varScale="1">
        <p:scale>
          <a:sx n="60" d="100"/>
          <a:sy n="60" d="100"/>
        </p:scale>
        <p:origin x="48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75231-6845-8647-93F8-1E5A1D5AED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16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roen, heuvelachtig landschap"/>
          <p:cNvSpPr>
            <a:spLocks noGrp="1"/>
          </p:cNvSpPr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Naam presentati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Naam presentatie</a:t>
            </a:r>
          </a:p>
        </p:txBody>
      </p:sp>
      <p:sp>
        <p:nvSpPr>
          <p:cNvPr id="23" name="Auteur en datum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en datum</a:t>
            </a:r>
          </a:p>
        </p:txBody>
      </p:sp>
      <p:sp>
        <p:nvSpPr>
          <p:cNvPr id="24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Ondertitel presentatie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Groot f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eitinformati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Feitinformatie</a:t>
            </a:r>
          </a:p>
        </p:txBody>
      </p:sp>
      <p:sp>
        <p:nvSpPr>
          <p:cNvPr id="107" name="Hoofdtekst - niveau één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oekenning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Toekenning</a:t>
            </a:r>
          </a:p>
        </p:txBody>
      </p:sp>
      <p:sp>
        <p:nvSpPr>
          <p:cNvPr id="116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“Bijzonder citaat”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driem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lose-up van wilde planten die tussen stenen groeien"/>
          <p:cNvSpPr>
            <a:spLocks noGrp="1"/>
          </p:cNvSpPr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Grote rotsformatie onder donkere wolken met een onverharde weg op de voorgrond"/>
          <p:cNvSpPr>
            <a:spLocks noGrp="1"/>
          </p:cNvSpPr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Close-up van een wilde plant die tussen lavastenen groeit"/>
          <p:cNvSpPr>
            <a:spLocks noGrp="1"/>
          </p:cNvSpPr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door een groen rotsachtig landschap omgeven waterval"/>
          <p:cNvSpPr>
            <a:spLocks noGrp="1"/>
          </p:cNvSpPr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7916"/>
            <a:ext cx="21945600" cy="2286000"/>
          </a:xfrm>
        </p:spPr>
        <p:txBody>
          <a:bodyPr/>
          <a:lstStyle/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3" y="3355502"/>
            <a:ext cx="21945600" cy="8015644"/>
          </a:xfrm>
        </p:spPr>
        <p:txBody>
          <a:bodyPr>
            <a:normAutofit/>
          </a:bodyPr>
          <a:lstStyle>
            <a:lvl1pPr marL="685800" indent="-685800">
              <a:buFont typeface="Arial" panose="020B0604020202020204" pitchFamily="34" charset="0"/>
              <a:buChar char="•"/>
              <a:defRPr sz="2800"/>
            </a:lvl1pPr>
            <a:lvl2pPr marL="1485900" indent="-571500">
              <a:buFont typeface="Arial" panose="020B0604020202020204" pitchFamily="34" charset="0"/>
              <a:buChar char="•"/>
              <a:defRPr sz="2800"/>
            </a:lvl2pPr>
            <a:lvl3pPr marL="2286000" indent="-457200">
              <a:buFont typeface="Arial" panose="020B0604020202020204" pitchFamily="34" charset="0"/>
              <a:buChar char="•"/>
              <a:defRPr sz="2800"/>
            </a:lvl3pPr>
            <a:lvl4pPr marL="3200400" indent="-457200">
              <a:buFont typeface="Arial" panose="020B0604020202020204" pitchFamily="34" charset="0"/>
              <a:buChar char="•"/>
              <a:defRPr sz="2800"/>
            </a:lvl4pPr>
            <a:lvl5pPr marL="4114800" indent="-457200">
              <a:buFont typeface="Arial" panose="020B0604020202020204" pitchFamily="34" charset="0"/>
              <a:buChar char="•"/>
              <a:defRPr sz="2800"/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DC8A7D68-0CDF-D24D-B476-022A5540E90C}" type="datetimeFigureOut">
              <a:rPr lang="en-US" smtClean="0"/>
              <a:t>10/4/23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19200" y="12752385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8905044" y="13063360"/>
            <a:ext cx="490519" cy="379591"/>
          </a:xfrm>
          <a:prstGeom prst="rect">
            <a:avLst/>
          </a:prstGeom>
        </p:spPr>
        <p:txBody>
          <a:bodyPr/>
          <a:lstStyle/>
          <a:p>
            <a:fld id="{D7BE84A3-F419-C545-BB5E-50277A84109E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1219200" y="2141304"/>
            <a:ext cx="21945600" cy="1214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1669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f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Naam dia</a:t>
            </a:r>
          </a:p>
        </p:txBody>
      </p:sp>
      <p:sp>
        <p:nvSpPr>
          <p:cNvPr id="33" name="Hoofdtekst - niveau één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Ondertitel dia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Met mos bedekte rotsen"/>
          <p:cNvSpPr>
            <a:spLocks noGrp="1"/>
          </p:cNvSpPr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aam di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43" name="Ondertitel di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44" name="Hoofdtekst - niveau één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Hoofdtekst - niveau één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opsomm.,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61" name="Ondertitel di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62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Grote rotsformatie onder donkere wolken met een onverharde weg op de voorgrond"/>
          <p:cNvSpPr>
            <a:spLocks noGrp="1"/>
          </p:cNvSpPr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etitel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Sectietitel</a:t>
            </a:r>
          </a:p>
        </p:txBody>
      </p:sp>
      <p:sp>
        <p:nvSpPr>
          <p:cNvPr id="72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Naam dia</a:t>
            </a:r>
          </a:p>
        </p:txBody>
      </p:sp>
      <p:sp>
        <p:nvSpPr>
          <p:cNvPr id="80" name="Ondertitel di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dia</a:t>
            </a:r>
          </a:p>
        </p:txBody>
      </p:sp>
      <p:sp>
        <p:nvSpPr>
          <p:cNvPr id="8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el agenda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Titel agenda</a:t>
            </a:r>
          </a:p>
        </p:txBody>
      </p:sp>
      <p:sp>
        <p:nvSpPr>
          <p:cNvPr id="89" name="Ondertitel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Ondertitel agenda</a:t>
            </a:r>
          </a:p>
        </p:txBody>
      </p:sp>
      <p:sp>
        <p:nvSpPr>
          <p:cNvPr id="90" name="Hoofdtekst - niveau één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Agendaonderwerpen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Hoofdtekst - niveau één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Uiting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am dia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Naam dia</a:t>
            </a:r>
          </a:p>
        </p:txBody>
      </p:sp>
      <p:sp>
        <p:nvSpPr>
          <p:cNvPr id="3" name="Hoofdtekst - niveau één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Dia-opsommingstekst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Beeldmerk BFO.png">
            <a:extLst>
              <a:ext uri="{FF2B5EF4-FFF2-40B4-BE49-F238E27FC236}">
                <a16:creationId xmlns:a16="http://schemas.microsoft.com/office/drawing/2014/main" id="{6869113B-E753-C2C1-D5AD-47C326BF636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18844" y="2484488"/>
            <a:ext cx="10585530" cy="10810576"/>
          </a:xfrm>
          <a:prstGeom prst="rect">
            <a:avLst/>
          </a:prstGeom>
          <a:effectLst/>
        </p:spPr>
      </p:pic>
      <p:sp>
        <p:nvSpPr>
          <p:cNvPr id="4" name="Ondertitel 3">
            <a:extLst>
              <a:ext uri="{FF2B5EF4-FFF2-40B4-BE49-F238E27FC236}">
                <a16:creationId xmlns:a16="http://schemas.microsoft.com/office/drawing/2014/main" id="{B59BDC36-5CCF-C643-A2CA-F97A980BC78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01170" y="616483"/>
            <a:ext cx="16459200" cy="3602272"/>
          </a:xfrm>
        </p:spPr>
        <p:txBody>
          <a:bodyPr>
            <a:noAutofit/>
          </a:bodyPr>
          <a:lstStyle/>
          <a:p>
            <a:pPr algn="l"/>
            <a:r>
              <a:rPr lang="nl-NL" sz="10800" dirty="0" err="1">
                <a:solidFill>
                  <a:schemeClr val="tx1"/>
                </a:solidFill>
                <a:latin typeface="Didot" panose="02000503000000020003" pitchFamily="2" charset="-79"/>
                <a:cs typeface="Didot" panose="02000503000000020003" pitchFamily="2" charset="-79"/>
              </a:rPr>
              <a:t>Kranigram</a:t>
            </a:r>
            <a:endParaRPr lang="nl-NL" sz="10800" dirty="0">
              <a:solidFill>
                <a:schemeClr val="tx1"/>
              </a:solidFill>
              <a:latin typeface="Didot" panose="02000503000000020003" pitchFamily="2" charset="-79"/>
              <a:cs typeface="Didot" panose="02000503000000020003" pitchFamily="2" charset="-79"/>
            </a:endParaRP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014FE098-1252-7195-CC9D-920D0675D78F}"/>
              </a:ext>
            </a:extLst>
          </p:cNvPr>
          <p:cNvCxnSpPr>
            <a:cxnSpLocks/>
          </p:cNvCxnSpPr>
          <p:nvPr/>
        </p:nvCxnSpPr>
        <p:spPr>
          <a:xfrm>
            <a:off x="9231075" y="4424387"/>
            <a:ext cx="0" cy="177892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D84801B1-2409-7789-ACBB-6E2BA5729B44}"/>
              </a:ext>
            </a:extLst>
          </p:cNvPr>
          <p:cNvCxnSpPr>
            <a:cxnSpLocks/>
          </p:cNvCxnSpPr>
          <p:nvPr/>
        </p:nvCxnSpPr>
        <p:spPr>
          <a:xfrm>
            <a:off x="14215880" y="6166986"/>
            <a:ext cx="278849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13BF20A0-3B4A-4E30-89E5-3969E4C3BE1B}"/>
              </a:ext>
            </a:extLst>
          </p:cNvPr>
          <p:cNvCxnSpPr>
            <a:cxnSpLocks/>
          </p:cNvCxnSpPr>
          <p:nvPr/>
        </p:nvCxnSpPr>
        <p:spPr>
          <a:xfrm>
            <a:off x="12761825" y="9553320"/>
            <a:ext cx="202347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935E75B1-AC9A-8FAC-2F69-C39E339E43BE}"/>
              </a:ext>
            </a:extLst>
          </p:cNvPr>
          <p:cNvSpPr txBox="1"/>
          <p:nvPr/>
        </p:nvSpPr>
        <p:spPr>
          <a:xfrm>
            <a:off x="4305927" y="3891206"/>
            <a:ext cx="4511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tx1"/>
                </a:solidFill>
                <a:latin typeface="Didot" panose="02000503000000020003" pitchFamily="2" charset="-79"/>
                <a:cs typeface="Didot" panose="02000503000000020003" pitchFamily="2" charset="-79"/>
              </a:rPr>
              <a:t>DIRECTIE</a:t>
            </a:r>
          </a:p>
          <a:p>
            <a:pPr algn="l"/>
            <a:r>
              <a:rPr lang="nl-NL" i="1" dirty="0">
                <a:solidFill>
                  <a:schemeClr val="tx1"/>
                </a:solidFill>
                <a:latin typeface="Didot" panose="02000503000000020003" pitchFamily="2" charset="-79"/>
                <a:cs typeface="Didot" panose="02000503000000020003" pitchFamily="2" charset="-79"/>
              </a:rPr>
              <a:t>Naam, functie + foto</a:t>
            </a:r>
          </a:p>
          <a:p>
            <a:pPr algn="l"/>
            <a:r>
              <a:rPr lang="nl-NL" i="1" dirty="0">
                <a:solidFill>
                  <a:schemeClr val="tx1"/>
                </a:solidFill>
                <a:latin typeface="Didot" panose="02000503000000020003" pitchFamily="2" charset="-79"/>
                <a:cs typeface="Didot" panose="02000503000000020003" pitchFamily="2" charset="-79"/>
              </a:rPr>
              <a:t>Naam. Functie + foto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0A2C283-8C7D-7809-FDC7-1824FA31633B}"/>
              </a:ext>
            </a:extLst>
          </p:cNvPr>
          <p:cNvSpPr txBox="1"/>
          <p:nvPr/>
        </p:nvSpPr>
        <p:spPr>
          <a:xfrm>
            <a:off x="14823762" y="9322487"/>
            <a:ext cx="290656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nl-NL" dirty="0">
                <a:solidFill>
                  <a:schemeClr val="tx1"/>
                </a:solidFill>
                <a:latin typeface="Didot" panose="02000503000000020003" pitchFamily="2" charset="-79"/>
                <a:cs typeface="Didot" panose="02000503000000020003" pitchFamily="2" charset="-79"/>
              </a:rPr>
              <a:t>MANAGEMENT</a:t>
            </a:r>
          </a:p>
          <a:p>
            <a:pPr algn="l"/>
            <a:r>
              <a:rPr lang="nl-NL" i="1" dirty="0">
                <a:solidFill>
                  <a:schemeClr val="tx1"/>
                </a:solidFill>
                <a:latin typeface="Didot" panose="02000503000000020003" pitchFamily="2" charset="-79"/>
                <a:cs typeface="Didot" panose="02000503000000020003" pitchFamily="2" charset="-79"/>
              </a:rPr>
              <a:t>Naam, functie + foto</a:t>
            </a:r>
          </a:p>
          <a:p>
            <a:pPr algn="l"/>
            <a:r>
              <a:rPr lang="nl-NL" i="1" dirty="0">
                <a:solidFill>
                  <a:schemeClr val="tx1"/>
                </a:solidFill>
                <a:latin typeface="Didot" panose="02000503000000020003" pitchFamily="2" charset="-79"/>
                <a:cs typeface="Didot" panose="02000503000000020003" pitchFamily="2" charset="-79"/>
              </a:rPr>
              <a:t>Naam. Functie + foto</a:t>
            </a:r>
          </a:p>
          <a:p>
            <a:endParaRPr lang="nl-NL" dirty="0">
              <a:solidFill>
                <a:schemeClr val="tx1"/>
              </a:solidFill>
              <a:latin typeface="Didot" panose="02000503000000020003" pitchFamily="2" charset="-79"/>
              <a:cs typeface="Didot" panose="02000503000000020003" pitchFamily="2" charset="-79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355C43D3-7AAA-08F1-8151-B70E5E718D92}"/>
              </a:ext>
            </a:extLst>
          </p:cNvPr>
          <p:cNvSpPr txBox="1"/>
          <p:nvPr/>
        </p:nvSpPr>
        <p:spPr>
          <a:xfrm>
            <a:off x="17238275" y="5941321"/>
            <a:ext cx="3651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tx1"/>
                </a:solidFill>
                <a:latin typeface="Didot" panose="02000503000000020003" pitchFamily="2" charset="-79"/>
                <a:cs typeface="Didot" panose="02000503000000020003" pitchFamily="2" charset="-79"/>
              </a:rPr>
              <a:t>SALES &amp; MARKETING</a:t>
            </a:r>
          </a:p>
          <a:p>
            <a:pPr algn="l"/>
            <a:r>
              <a:rPr lang="nl-NL" i="1" dirty="0">
                <a:solidFill>
                  <a:schemeClr val="tx1"/>
                </a:solidFill>
                <a:latin typeface="Didot" panose="02000503000000020003" pitchFamily="2" charset="-79"/>
                <a:cs typeface="Didot" panose="02000503000000020003" pitchFamily="2" charset="-79"/>
              </a:rPr>
              <a:t>Naam, functie + foto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304376F6-F438-8182-6199-FD2CF83A330F}"/>
              </a:ext>
            </a:extLst>
          </p:cNvPr>
          <p:cNvSpPr txBox="1"/>
          <p:nvPr/>
        </p:nvSpPr>
        <p:spPr>
          <a:xfrm>
            <a:off x="2249188" y="7123167"/>
            <a:ext cx="4839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tx1"/>
                </a:solidFill>
                <a:latin typeface="Didot" panose="02000503000000020003" pitchFamily="2" charset="-79"/>
                <a:cs typeface="Didot" panose="02000503000000020003" pitchFamily="2" charset="-79"/>
              </a:rPr>
              <a:t>INTERNE COMMUNICATIE</a:t>
            </a:r>
          </a:p>
          <a:p>
            <a:pPr algn="l"/>
            <a:r>
              <a:rPr lang="nl-NL" i="1" dirty="0">
                <a:solidFill>
                  <a:schemeClr val="tx1"/>
                </a:solidFill>
                <a:latin typeface="Didot" panose="02000503000000020003" pitchFamily="2" charset="-79"/>
                <a:cs typeface="Didot" panose="02000503000000020003" pitchFamily="2" charset="-79"/>
              </a:rPr>
              <a:t>Naam, functie + foto</a:t>
            </a:r>
          </a:p>
          <a:p>
            <a:endParaRPr lang="nl-NL" dirty="0">
              <a:solidFill>
                <a:schemeClr val="tx1"/>
              </a:solidFill>
              <a:latin typeface="Didot" panose="02000503000000020003" pitchFamily="2" charset="-79"/>
              <a:cs typeface="Didot" panose="02000503000000020003" pitchFamily="2" charset="-79"/>
            </a:endParaRPr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41FAC379-4D8C-341A-B183-CA16DCB7BE5A}"/>
              </a:ext>
            </a:extLst>
          </p:cNvPr>
          <p:cNvCxnSpPr>
            <a:cxnSpLocks/>
          </p:cNvCxnSpPr>
          <p:nvPr/>
        </p:nvCxnSpPr>
        <p:spPr>
          <a:xfrm>
            <a:off x="7088620" y="7354000"/>
            <a:ext cx="263644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BDEB2B0B-A9CF-7AC6-246E-C5123FA41207}"/>
              </a:ext>
            </a:extLst>
          </p:cNvPr>
          <p:cNvCxnSpPr>
            <a:cxnSpLocks/>
          </p:cNvCxnSpPr>
          <p:nvPr/>
        </p:nvCxnSpPr>
        <p:spPr>
          <a:xfrm>
            <a:off x="6410706" y="12722324"/>
            <a:ext cx="593324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Ovaal 20">
            <a:extLst>
              <a:ext uri="{FF2B5EF4-FFF2-40B4-BE49-F238E27FC236}">
                <a16:creationId xmlns:a16="http://schemas.microsoft.com/office/drawing/2014/main" id="{8A30E6F1-A1C3-FB98-BECF-A96D9C98F350}"/>
              </a:ext>
            </a:extLst>
          </p:cNvPr>
          <p:cNvSpPr>
            <a:spLocks noChangeAspect="1"/>
          </p:cNvSpPr>
          <p:nvPr/>
        </p:nvSpPr>
        <p:spPr>
          <a:xfrm>
            <a:off x="13709284" y="12477958"/>
            <a:ext cx="504000" cy="5040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4800">
              <a:solidFill>
                <a:schemeClr val="tx1"/>
              </a:solidFill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3224825-597B-CEF3-F63A-6F6BDB255C56}"/>
              </a:ext>
            </a:extLst>
          </p:cNvPr>
          <p:cNvSpPr txBox="1"/>
          <p:nvPr/>
        </p:nvSpPr>
        <p:spPr>
          <a:xfrm>
            <a:off x="8261096" y="1061700"/>
            <a:ext cx="7349031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2400" b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Didot" panose="02000503000000020003" pitchFamily="2" charset="-79"/>
                <a:cs typeface="Didot" panose="02000503000000020003" pitchFamily="2" charset="-79"/>
                <a:sym typeface="Helvetica Neue"/>
              </a:rPr>
              <a:t>Vul per onderdeel van de Kraanvogel in wie waarvoor verantwoordelij</a:t>
            </a:r>
            <a:r>
              <a:rPr lang="nl-NL" dirty="0">
                <a:latin typeface="Didot" panose="02000503000000020003" pitchFamily="2" charset="-79"/>
                <a:cs typeface="Didot" panose="02000503000000020003" pitchFamily="2" charset="-79"/>
              </a:rPr>
              <a:t>k is</a:t>
            </a:r>
            <a:endParaRPr kumimoji="0" lang="nl-NL" sz="2400" b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Didot" panose="02000503000000020003" pitchFamily="2" charset="-79"/>
              <a:cs typeface="Didot" panose="02000503000000020003" pitchFamily="2" charset="-79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7250568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50</Words>
  <Application>Microsoft Macintosh PowerPoint</Application>
  <PresentationFormat>Aangepast</PresentationFormat>
  <Paragraphs>13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Didot</vt:lpstr>
      <vt:lpstr>Helvetica Neue</vt:lpstr>
      <vt:lpstr>Helvetica Neue Medium</vt:lpstr>
      <vt:lpstr>20_BasicBlack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cp:lastModifiedBy>Ellen van Dijk | BrandForceOne</cp:lastModifiedBy>
  <cp:revision>18</cp:revision>
  <dcterms:modified xsi:type="dcterms:W3CDTF">2023-10-04T09:11:13Z</dcterms:modified>
</cp:coreProperties>
</file>